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9" r:id="rId9"/>
    <p:sldId id="290" r:id="rId10"/>
    <p:sldId id="291" r:id="rId11"/>
    <p:sldId id="292" r:id="rId12"/>
    <p:sldId id="293" r:id="rId13"/>
    <p:sldId id="295" r:id="rId14"/>
    <p:sldId id="298" r:id="rId15"/>
    <p:sldId id="29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9" autoAdjust="0"/>
    <p:restoredTop sz="95638" autoAdjust="0"/>
  </p:normalViewPr>
  <p:slideViewPr>
    <p:cSldViewPr snapToGrid="0">
      <p:cViewPr varScale="1">
        <p:scale>
          <a:sx n="101" d="100"/>
          <a:sy n="101" d="100"/>
        </p:scale>
        <p:origin x="30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19/07/2024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luacuna@mineducacion.gov.co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icol.niet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46.png"/><Relationship Id="rId7" Type="http://schemas.openxmlformats.org/officeDocument/2006/relationships/image" Target="../media/image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18" Type="http://schemas.openxmlformats.org/officeDocument/2006/relationships/image" Target="../media/image22.svg"/><Relationship Id="rId3" Type="http://schemas.openxmlformats.org/officeDocument/2006/relationships/image" Target="../media/image7.png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17" Type="http://schemas.openxmlformats.org/officeDocument/2006/relationships/image" Target="../media/image21.png"/><Relationship Id="rId2" Type="http://schemas.openxmlformats.org/officeDocument/2006/relationships/image" Target="../media/image6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3.pn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35.png"/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12" Type="http://schemas.openxmlformats.org/officeDocument/2006/relationships/image" Target="../media/image34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31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emf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7.png"/><Relationship Id="rId7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Carolina Montaña- Líder de Equipo de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</a:rPr>
              <a:t>carolina.montana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23  de julio de 2024 – Hora: 03:00 p.m.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14250"/>
              </p:ext>
            </p:extLst>
          </p:nvPr>
        </p:nvGraphicFramePr>
        <p:xfrm>
          <a:off x="2239566" y="1184580"/>
          <a:ext cx="7860138" cy="4562455"/>
        </p:xfrm>
        <a:graphic>
          <a:graphicData uri="http://schemas.openxmlformats.org/drawingml/2006/table">
            <a:tbl>
              <a:tblPr/>
              <a:tblGrid>
                <a:gridCol w="1450446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938524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863869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778548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597242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735888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63990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18573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en Norte de Santander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(75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3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1 Enlace FUCEPAZ.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79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284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65225" y="18081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spc="-300" dirty="0">
                <a:solidFill>
                  <a:srgbClr val="48346F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630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3171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(178 de </a:t>
            </a:r>
            <a:r>
              <a:rPr lang="es-CO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NdS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 estudiantes de la fase anterior del proyecto,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Entidades Territoriales Certificadas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(ETC),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(9 SAE para Norte de Santander) . 8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Líderes de equipo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(1 para </a:t>
            </a:r>
            <a:r>
              <a:rPr lang="es-CO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NdS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3237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21 Ciclo III, 62 Ciclo IV, 43 Ciclo V, 52 Ciclo VI.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304331" y="2806219"/>
            <a:ext cx="28876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39956" y="4473888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10 al 13 de diciembre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2EC7868B-D4A3-432D-BF29-87350FE448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90028"/>
          <a:stretch/>
        </p:blipFill>
        <p:spPr>
          <a:xfrm>
            <a:off x="3679248" y="2550687"/>
            <a:ext cx="5625084" cy="453937"/>
          </a:xfrm>
          <a:prstGeom prst="rect">
            <a:avLst/>
          </a:prstGeom>
        </p:spPr>
      </p:pic>
      <p:sp>
        <p:nvSpPr>
          <p:cNvPr id="22" name="CuadroTexto 15">
            <a:extLst>
              <a:ext uri="{FF2B5EF4-FFF2-40B4-BE49-F238E27FC236}">
                <a16:creationId xmlns:a16="http://schemas.microsoft.com/office/drawing/2014/main" id="{50DDE7DA-4B87-4C39-B1DD-2299BCE05A13}"/>
              </a:ext>
            </a:extLst>
          </p:cNvPr>
          <p:cNvSpPr txBox="1"/>
          <p:nvPr/>
        </p:nvSpPr>
        <p:spPr>
          <a:xfrm>
            <a:off x="9695894" y="3798753"/>
            <a:ext cx="2104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047628A2-8CB2-44F4-9E22-4CEFD543A4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4059" b="13038"/>
          <a:stretch/>
        </p:blipFill>
        <p:spPr>
          <a:xfrm>
            <a:off x="3679248" y="2970923"/>
            <a:ext cx="5625084" cy="1384995"/>
          </a:xfrm>
          <a:prstGeom prst="rect">
            <a:avLst/>
          </a:prstGeom>
        </p:spPr>
      </p:pic>
      <p:sp>
        <p:nvSpPr>
          <p:cNvPr id="24" name="CuadroTexto 15">
            <a:extLst>
              <a:ext uri="{FF2B5EF4-FFF2-40B4-BE49-F238E27FC236}">
                <a16:creationId xmlns:a16="http://schemas.microsoft.com/office/drawing/2014/main" id="{B42A2880-73C1-4B97-857A-4D90E149633A}"/>
              </a:ext>
            </a:extLst>
          </p:cNvPr>
          <p:cNvSpPr txBox="1"/>
          <p:nvPr/>
        </p:nvSpPr>
        <p:spPr>
          <a:xfrm>
            <a:off x="1736793" y="5391855"/>
            <a:ext cx="9441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extraedad y adultos” (identificada en el SIMAT con el código 10 y fundamentada en el Decreto 1075 de 2015 - sección III).</a:t>
            </a:r>
          </a:p>
        </p:txBody>
      </p:sp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 IE y 1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5FB72F0E-9C8E-40FD-8B6F-A1C003A6D2F8}"/>
</file>

<file path=customXml/itemProps2.xml><?xml version="1.0" encoding="utf-8"?>
<ds:datastoreItem xmlns:ds="http://schemas.openxmlformats.org/officeDocument/2006/customXml" ds:itemID="{03814456-4253-48A4-B80C-79AFF2992045}"/>
</file>

<file path=customXml/itemProps3.xml><?xml version="1.0" encoding="utf-8"?>
<ds:datastoreItem xmlns:ds="http://schemas.openxmlformats.org/officeDocument/2006/customXml" ds:itemID="{75767947-27D4-4580-A659-6487B001FCCD}"/>
</file>

<file path=docProps/app.xml><?xml version="1.0" encoding="utf-8"?>
<Properties xmlns="http://schemas.openxmlformats.org/officeDocument/2006/extended-properties" xmlns:vt="http://schemas.openxmlformats.org/officeDocument/2006/docPropsVTypes">
  <TotalTime>4451</TotalTime>
  <Words>1720</Words>
  <Application>Microsoft Office PowerPoint</Application>
  <PresentationFormat>Panorámica</PresentationFormat>
  <Paragraphs>466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Aptos</vt:lpstr>
      <vt:lpstr>Aptos Display</vt:lpstr>
      <vt:lpstr>Arial</vt:lpstr>
      <vt:lpstr>Calibri</vt:lpstr>
      <vt:lpstr>Century Schoolbook</vt:lpstr>
      <vt:lpstr>Helvetica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Carolina Maria Montana Montana</cp:lastModifiedBy>
  <cp:revision>20</cp:revision>
  <dcterms:created xsi:type="dcterms:W3CDTF">2024-04-12T19:37:36Z</dcterms:created>
  <dcterms:modified xsi:type="dcterms:W3CDTF">2024-07-22T12:58:02Z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126372800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FechadeCargue">
    <vt:lpwstr>2024-07-31T15:40:41Z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Godkjenningsstatus">
    <vt:lpwstr>Recibido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MediaServiceImageTags">
    <vt:lpwstr/>
  </property>
</Properties>
</file>